
<file path=[Content_Types].xml><?xml version="1.0" encoding="utf-8"?>
<Types xmlns="http://schemas.openxmlformats.org/package/2006/content-types">
  <Default Extension="jpeg" ContentType="image/jpeg"/>
  <Default Extension="png" ContentType="image/png"/>
  <Default Extension="mov" ContentType="video/quicktime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60" r:id="rId5"/>
    <p:sldId id="259" r:id="rId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ov"/><Relationship Id="rId1" Type="http://schemas.openxmlformats.org/officeDocument/2006/relationships/video" Target="../media/media1.mov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216150"/>
            <a:ext cx="9144000" cy="1336040"/>
          </a:xfrm>
        </p:spPr>
        <p:txBody>
          <a:bodyPr>
            <a:normAutofit fontScale="90000"/>
          </a:bodyPr>
          <a:p>
            <a:r>
              <a:rPr lang="zh-CN" altLang="en-US"/>
              <a:t>轻松学</a:t>
            </a:r>
            <a:r>
              <a:rPr lang="en-US" altLang="zh-CN"/>
              <a:t>OpenCV — </a:t>
            </a:r>
            <a:r>
              <a:rPr lang="zh-CN" altLang="en-US"/>
              <a:t>入门</a:t>
            </a:r>
            <a:br>
              <a:rPr lang="zh-CN" altLang="en-US"/>
            </a:br>
            <a:br>
              <a:rPr lang="zh-CN" altLang="en-US"/>
            </a:br>
            <a:r>
              <a:rPr lang="zh-CN" altLang="en-US" sz="3200"/>
              <a:t>原理 </a:t>
            </a:r>
            <a:r>
              <a:rPr lang="en-US" altLang="zh-CN" sz="3200"/>
              <a:t>+ </a:t>
            </a:r>
            <a:r>
              <a:rPr lang="zh-CN" altLang="en-US" sz="3200"/>
              <a:t>实战</a:t>
            </a:r>
            <a:endParaRPr lang="zh-CN" altLang="en-US" sz="32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107180"/>
            <a:ext cx="9144000" cy="902335"/>
          </a:xfrm>
        </p:spPr>
        <p:txBody>
          <a:bodyPr/>
          <a:p>
            <a:r>
              <a:rPr lang="zh-CN" altLang="en-US"/>
              <a:t>作者：</a:t>
            </a:r>
            <a:r>
              <a:rPr lang="en-US" altLang="zh-CN"/>
              <a:t>Tommy</a:t>
            </a:r>
            <a:r>
              <a:rPr lang="zh-CN" altLang="en-US"/>
              <a:t>唐国梁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本节内容：</a:t>
            </a:r>
            <a:r>
              <a:rPr lang="en-US" altLang="zh-CN"/>
              <a:t>face_recognition </a:t>
            </a:r>
            <a:r>
              <a:rPr lang="zh-CN" altLang="en-US"/>
              <a:t>人脸识别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en-US" altLang="zh-CN" sz="2400"/>
          </a:p>
          <a:p>
            <a:pPr marL="0" indent="0">
              <a:buNone/>
            </a:pPr>
            <a:endParaRPr lang="en-US" altLang="zh-CN" sz="2400"/>
          </a:p>
          <a:p>
            <a:pPr marL="0" indent="0">
              <a:buNone/>
            </a:pPr>
            <a:endParaRPr lang="en-US" altLang="zh-CN" sz="2400"/>
          </a:p>
          <a:p>
            <a:pPr marL="0" indent="0">
              <a:buNone/>
            </a:pPr>
            <a:endParaRPr lang="en-US" altLang="zh-CN" sz="2400"/>
          </a:p>
          <a:p>
            <a:pPr marL="0" indent="0">
              <a:buNone/>
            </a:pPr>
            <a:endParaRPr lang="en-US" altLang="zh-CN" sz="2400"/>
          </a:p>
          <a:p>
            <a:pPr marL="0" indent="0">
              <a:buNone/>
            </a:pPr>
            <a:endParaRPr lang="en-US" altLang="zh-CN" sz="2400"/>
          </a:p>
          <a:p>
            <a:pPr marL="0" indent="0">
              <a:buNone/>
            </a:pPr>
            <a:endParaRPr lang="en-US" altLang="zh-CN" sz="2400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未命名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29360" y="1410970"/>
            <a:ext cx="8920480" cy="53644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58495"/>
            <a:ext cx="10515600" cy="571055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1800"/>
              <a:t>用到的方法：</a:t>
            </a:r>
            <a:endParaRPr lang="zh-CN" altLang="en-US" sz="1800"/>
          </a:p>
          <a:p>
            <a:pPr marL="0" indent="0">
              <a:buNone/>
            </a:pP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1. face_distance(face_encodings, face_to_compare)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  <a:p>
            <a:pPr marL="0" indent="0">
              <a:buNone/>
            </a:pPr>
            <a:r>
              <a:rPr lang="en-US" altLang="zh-CN" sz="1800"/>
              <a:t>2. face_locations(img, number_of_times_to_upsample=1, model="hog")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  <a:p>
            <a:pPr marL="0" indent="0">
              <a:buNone/>
            </a:pPr>
            <a:r>
              <a:rPr lang="en-US" altLang="zh-CN" sz="1800"/>
              <a:t>3. face_landmarks(face_image, face_locations=None, model="large")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  <a:p>
            <a:pPr marL="0" indent="0">
              <a:buNone/>
            </a:pPr>
            <a:r>
              <a:rPr lang="en-US" altLang="zh-CN" sz="1800"/>
              <a:t>4. face_encodings(face_image, known_face_locations=None, num_jitters=1, model="small")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  <a:p>
            <a:pPr marL="0" indent="0">
              <a:buNone/>
            </a:pPr>
            <a:r>
              <a:rPr lang="en-US" altLang="zh-CN" sz="1800"/>
              <a:t>5. compare_faces(known_face_encodings, face_encoding_to_check, tolerance=0.6)</a:t>
            </a:r>
            <a:endParaRPr lang="en-US" altLang="zh-CN" sz="1800"/>
          </a:p>
          <a:p>
            <a:pPr marL="0" indent="0">
              <a:buNone/>
            </a:pPr>
            <a:endParaRPr lang="en-US" altLang="zh-CN" sz="1800"/>
          </a:p>
          <a:p>
            <a:pPr marL="0" indent="0">
              <a:buNone/>
            </a:pPr>
            <a:r>
              <a:rPr lang="en-US" altLang="zh-CN" sz="1800">
                <a:sym typeface="+mn-ea"/>
              </a:rPr>
              <a:t>face_recognition</a:t>
            </a:r>
            <a:r>
              <a:rPr lang="zh-CN" altLang="en-US" sz="1800">
                <a:sym typeface="+mn-ea"/>
              </a:rPr>
              <a:t>的</a:t>
            </a:r>
            <a:r>
              <a:rPr lang="en-US" altLang="zh-CN" sz="1800">
                <a:sym typeface="+mn-ea"/>
              </a:rPr>
              <a:t>API</a:t>
            </a:r>
            <a:r>
              <a:rPr lang="zh-CN" altLang="en-US" sz="1800">
                <a:sym typeface="+mn-ea"/>
              </a:rPr>
              <a:t>文档：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>
                <a:sym typeface="+mn-ea"/>
              </a:rPr>
              <a:t>https://face-recognition.readthedocs.io/en/latest/_modules/face_recognition/api.html#face_locations</a:t>
            </a:r>
            <a:endParaRPr lang="zh-CN" altLang="en-US" sz="1800"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 algn="ctr">
              <a:buNone/>
            </a:pPr>
            <a:r>
              <a:rPr lang="zh-CN" altLang="en-US" sz="3600" b="1"/>
              <a:t>本节完</a:t>
            </a:r>
            <a:endParaRPr lang="zh-CN" altLang="en-US" sz="3600" b="1"/>
          </a:p>
          <a:p>
            <a:pPr marL="0" indent="0" algn="ctr">
              <a:buNone/>
            </a:pPr>
            <a:endParaRPr lang="zh-CN" altLang="en-US"/>
          </a:p>
          <a:p>
            <a:pPr marL="0" indent="0" algn="ctr">
              <a:buNone/>
            </a:pPr>
            <a:r>
              <a:rPr lang="en-US" altLang="zh-CN" sz="3200">
                <a:solidFill>
                  <a:schemeClr val="tx1">
                    <a:lumMod val="95000"/>
                    <a:lumOff val="5000"/>
                  </a:schemeClr>
                </a:solidFill>
              </a:rPr>
              <a:t>OpenCV </a:t>
            </a:r>
            <a:r>
              <a:rPr lang="zh-CN" altLang="en-US" sz="3200">
                <a:solidFill>
                  <a:schemeClr val="tx1">
                    <a:lumMod val="95000"/>
                    <a:lumOff val="5000"/>
                  </a:schemeClr>
                </a:solidFill>
              </a:rPr>
              <a:t>很简单，很简单，一起学啦 </a:t>
            </a:r>
            <a:r>
              <a:rPr lang="en-US" altLang="zh-CN" sz="3200">
                <a:solidFill>
                  <a:schemeClr val="tx1">
                    <a:lumMod val="95000"/>
                    <a:lumOff val="5000"/>
                  </a:schemeClr>
                </a:solidFill>
              </a:rPr>
              <a:t>^_^</a:t>
            </a:r>
            <a:endParaRPr lang="en-US" altLang="zh-CN" sz="320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 algn="ctr">
              <a:buNone/>
            </a:pPr>
            <a:endParaRPr lang="en-US" altLang="zh-CN" sz="3200">
              <a:solidFill>
                <a:schemeClr val="tx1">
                  <a:lumMod val="95000"/>
                  <a:lumOff val="5000"/>
                </a:schemeClr>
              </a:solidFill>
              <a:sym typeface="+mn-ea"/>
            </a:endParaRPr>
          </a:p>
          <a:p>
            <a:pPr marL="0" indent="0" algn="ctr">
              <a:buNone/>
            </a:pPr>
            <a:r>
              <a:rPr lang="zh-CN" altLang="en-US" sz="3200">
                <a:sym typeface="+mn-ea"/>
              </a:rPr>
              <a:t>个人公众号：我眼中的俄罗斯</a:t>
            </a:r>
            <a:endParaRPr lang="en-US" altLang="zh-CN" sz="32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4" name="图片 3" descr="公众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65090" y="4839970"/>
            <a:ext cx="1862455" cy="186245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571</Words>
  <Application>WPS 演示</Application>
  <PresentationFormat>宽屏</PresentationFormat>
  <Paragraphs>38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6" baseType="lpstr">
      <vt:lpstr>Arial</vt:lpstr>
      <vt:lpstr>方正书宋_GBK</vt:lpstr>
      <vt:lpstr>Wingdings</vt:lpstr>
      <vt:lpstr>宋体</vt:lpstr>
      <vt:lpstr>Arial Unicode MS</vt:lpstr>
      <vt:lpstr>Calibri Light</vt:lpstr>
      <vt:lpstr>Helvetica Neue</vt:lpstr>
      <vt:lpstr>汉仪书宋二KW</vt:lpstr>
      <vt:lpstr>Calibri</vt:lpstr>
      <vt:lpstr>微软雅黑</vt:lpstr>
      <vt:lpstr>汉仪旗黑</vt:lpstr>
      <vt:lpstr>Office 主题</vt:lpstr>
      <vt:lpstr>轻松学OpenCV — 入门  原理 + 实战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tangguoliang</dc:creator>
  <cp:lastModifiedBy>tangguoliang</cp:lastModifiedBy>
  <cp:revision>2</cp:revision>
  <dcterms:created xsi:type="dcterms:W3CDTF">2020-06-25T06:10:06Z</dcterms:created>
  <dcterms:modified xsi:type="dcterms:W3CDTF">2020-06-25T06:10:06Z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2052-2.4.0.3944</vt:lpwstr>
  </property>
</Properties>
</file>

<file path=docProps/thumbnail.jpeg>
</file>